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photoAlbum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9BD55-89AC-49C4-9B12-847C3A8E3F65}" type="datetimeFigureOut">
              <a:rPr lang="pl-PL" smtClean="0"/>
              <a:t>2016-09-08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E83B3-4FFB-4BB6-BC68-C942CE7298FD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83B3-4FFB-4BB6-BC68-C942CE7298FD}" type="slidenum">
              <a:rPr lang="pl-PL" smtClean="0"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83B3-4FFB-4BB6-BC68-C942CE7298FD}" type="slidenum">
              <a:rPr lang="pl-PL" smtClean="0"/>
              <a:t>5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F1AB5-8855-46BA-833D-21B3FB5866B0}" type="datetime1">
              <a:rPr lang="pl-PL" smtClean="0"/>
              <a:t>2016-09-08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6DA6-0EFD-4FA1-AA49-6F5379188658}" type="datetime1">
              <a:rPr lang="pl-PL" smtClean="0"/>
              <a:t>2016-09-08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0523-0984-46EE-B12A-8B82604DDB5E}" type="datetime1">
              <a:rPr lang="pl-PL" smtClean="0"/>
              <a:t>2016-09-08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D8E2-774A-465C-A7E9-3A415978A7C6}" type="datetime1">
              <a:rPr lang="pl-PL" smtClean="0"/>
              <a:t>2016-09-08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4812F-2A7C-417D-9E85-1705F7A5B826}" type="datetime1">
              <a:rPr lang="pl-PL" smtClean="0"/>
              <a:t>2016-09-08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DE16-8518-4E7E-8380-A699C20FD49A}" type="datetime1">
              <a:rPr lang="pl-PL" smtClean="0"/>
              <a:t>2016-09-08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1C26F-850A-4C0E-8259-456EA82A412D}" type="datetime1">
              <a:rPr lang="pl-PL" smtClean="0"/>
              <a:t>2016-09-08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154-D46F-48E1-B5C2-05991A6B145C}" type="datetime1">
              <a:rPr lang="pl-PL" smtClean="0"/>
              <a:t>2016-09-08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1334-27D4-4884-8F77-65F203B38F54}" type="datetime1">
              <a:rPr lang="pl-PL" smtClean="0"/>
              <a:t>2016-09-08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B0C0E-70D8-4D2C-A30D-2B5AEC889C5B}" type="datetime1">
              <a:rPr lang="pl-PL" smtClean="0"/>
              <a:t>2016-09-08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E232-67B4-421B-97F0-9F3F5839D6D8}" type="datetime1">
              <a:rPr lang="pl-PL" smtClean="0"/>
              <a:t>2016-09-08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A083E-5311-4894-BC9C-CFA70CC83EE5}" type="datetime1">
              <a:rPr lang="pl-PL" smtClean="0"/>
              <a:t>2016-09-08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3EB3-368C-40EC-BE35-FAC15DD90828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>
            <a:normAutofit/>
          </a:bodyPr>
          <a:lstStyle/>
          <a:p>
            <a:r>
              <a:rPr lang="pl-PL" sz="6600" b="1" dirty="0" smtClean="0"/>
              <a:t>Przykładowe fontanny</a:t>
            </a:r>
            <a:endParaRPr lang="pl-PL" sz="6600" b="1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1</a:t>
            </a:fld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DSC0021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2</a:t>
            </a:fld>
            <a:endParaRPr lang="pl-P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rzykładowa fontanna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87350"/>
            <a:ext cx="9144000" cy="60817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3</a:t>
            </a:fld>
            <a:endParaRPr lang="pl-P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CARTAXO E MURO 02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4</a:t>
            </a:fld>
            <a:endParaRPr 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ICT6484am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5</a:t>
            </a:fld>
            <a:endParaRPr lang="pl-P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DSC0022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25413"/>
            <a:ext cx="9144000" cy="66055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6</a:t>
            </a:fld>
            <a:endParaRPr lang="pl-P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DSC0022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7</a:t>
            </a:fld>
            <a:endParaRPr lang="pl-P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Easton Twn Cntr - ovrview - angl top vu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06375" y="0"/>
            <a:ext cx="87312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3EB3-368C-40EC-BE35-FAC15DD90828}" type="slidenum">
              <a:rPr lang="pl-PL" smtClean="0"/>
              <a:t>8</a:t>
            </a:fld>
            <a:endParaRPr 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</Words>
  <Application>Microsoft Office PowerPoint</Application>
  <PresentationFormat>Pokaz na ekranie (4:3)</PresentationFormat>
  <Paragraphs>11</Paragraphs>
  <Slides>8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Przykładowe fontanny</vt:lpstr>
      <vt:lpstr>Slajd 2</vt:lpstr>
      <vt:lpstr>Slajd 3</vt:lpstr>
      <vt:lpstr>Slajd 4</vt:lpstr>
      <vt:lpstr>Slajd 5</vt:lpstr>
      <vt:lpstr>Slajd 6</vt:lpstr>
      <vt:lpstr>Slajd 7</vt:lpstr>
      <vt:lpstr>Slajd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Przykładowe fontanny</dc:title>
  <dc:creator>Toshiba</dc:creator>
  <cp:lastModifiedBy>Toshiba</cp:lastModifiedBy>
  <cp:revision>2</cp:revision>
  <dcterms:created xsi:type="dcterms:W3CDTF">2016-09-08T19:31:57Z</dcterms:created>
  <dcterms:modified xsi:type="dcterms:W3CDTF">2016-09-08T19:42:40Z</dcterms:modified>
</cp:coreProperties>
</file>